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61" r:id="rId2"/>
    <p:sldId id="293" r:id="rId3"/>
    <p:sldId id="294" r:id="rId4"/>
    <p:sldId id="295" r:id="rId5"/>
    <p:sldId id="292" r:id="rId6"/>
    <p:sldId id="299" r:id="rId7"/>
    <p:sldId id="296" r:id="rId8"/>
    <p:sldId id="300" r:id="rId9"/>
    <p:sldId id="297" r:id="rId10"/>
    <p:sldId id="301" r:id="rId11"/>
    <p:sldId id="302" r:id="rId12"/>
    <p:sldId id="303" r:id="rId13"/>
    <p:sldId id="304" r:id="rId14"/>
    <p:sldId id="305" r:id="rId15"/>
    <p:sldId id="306" r:id="rId1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D593D63-D0CA-4DB1-88B0-2900A6C5447B}">
          <p14:sldIdLst>
            <p14:sldId id="261"/>
            <p14:sldId id="293"/>
            <p14:sldId id="294"/>
            <p14:sldId id="295"/>
            <p14:sldId id="292"/>
            <p14:sldId id="299"/>
            <p14:sldId id="296"/>
            <p14:sldId id="300"/>
            <p14:sldId id="297"/>
            <p14:sldId id="301"/>
            <p14:sldId id="302"/>
            <p14:sldId id="303"/>
            <p14:sldId id="304"/>
            <p14:sldId id="305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580" autoAdjust="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96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0F6A6D-A442-4B21-AE87-9005EB8F19B9}" type="datetimeFigureOut">
              <a:rPr lang="it-IT" smtClean="0"/>
              <a:t>14/12/2016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dirty="0"/>
              <a:t>ciao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D124C-89F4-48C3-B6F9-6AE876B8967B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695195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62BBC-678A-42D0-AE06-2586C4B7D8D7}" type="datetimeFigureOut">
              <a:rPr lang="it-IT" smtClean="0"/>
              <a:t>14/12/2016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dirty="0"/>
              <a:t>ciao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1403DE-7016-4B99-AAD2-7C69D9F2BBEF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20817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it-IT" dirty="0"/>
              <a:t>ciao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1403DE-7016-4B99-AAD2-7C69D9F2BBEF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5006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44133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Lo Bianco Riccardo, Manzoni Mirco, Mascellaro Giuseppe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Software </a:t>
            </a:r>
            <a:r>
              <a:rPr lang="it-IT" dirty="0" err="1"/>
              <a:t>Engineering</a:t>
            </a:r>
            <a:r>
              <a:rPr lang="it-IT" dirty="0"/>
              <a:t> 2</a:t>
            </a:r>
          </a:p>
          <a:p>
            <a:pPr algn="ctr"/>
            <a:r>
              <a:rPr lang="it-IT" sz="2400" dirty="0"/>
              <a:t>Design </a:t>
            </a:r>
            <a:r>
              <a:rPr lang="it-IT" sz="2400" dirty="0" err="1"/>
              <a:t>Document</a:t>
            </a:r>
            <a:endParaRPr lang="it-IT" sz="2400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Lo Bianco Riccardo, Manzoni Mirco, Mascellaro Giuseppe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A.A. 2016/2017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Professor Di Nitto Elisabetta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Money Saving Option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Produce a list of spa in a range of K meters from the desired destination.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Each zone is marked with a weight that takes into account the current date and the attractiveness of the zone.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 the spa with the lowest value of (</a:t>
            </a:r>
            <a:r>
              <a:rPr lang="en-US" dirty="0" err="1"/>
              <a:t>numCars</a:t>
            </a:r>
            <a:r>
              <a:rPr lang="en-US" dirty="0"/>
              <a:t>*</a:t>
            </a:r>
            <a:r>
              <a:rPr lang="en-US" dirty="0" err="1"/>
              <a:t>zoneWeight</a:t>
            </a:r>
            <a:r>
              <a:rPr lang="en-US" dirty="0"/>
              <a:t>) amongst those listed at point 1 as the new destination.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If the first iteration of the algorithm produces an empty list, the function is called iteratively with a higher 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If further iterations do not produce any result, the iteration is stopped as soon as K reaches a fixated threshold, otherwise the path for the chosen spa is shown through the car screen.</a:t>
            </a:r>
          </a:p>
        </p:txBody>
      </p:sp>
    </p:spTree>
    <p:extLst>
      <p:ext uri="{BB962C8B-B14F-4D97-AF65-F5344CB8AC3E}">
        <p14:creationId xmlns:p14="http://schemas.microsoft.com/office/powerpoint/2010/main" val="2071048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Interface Design: User App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1860" y="1433146"/>
            <a:ext cx="4030473" cy="4693017"/>
          </a:xfrm>
        </p:spPr>
      </p:pic>
    </p:spTree>
    <p:extLst>
      <p:ext uri="{BB962C8B-B14F-4D97-AF65-F5344CB8AC3E}">
        <p14:creationId xmlns:p14="http://schemas.microsoft.com/office/powerpoint/2010/main" val="1624536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Interface Design: Operator Application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322" y="1314570"/>
            <a:ext cx="5352774" cy="4811593"/>
          </a:xfrm>
        </p:spPr>
      </p:pic>
    </p:spTree>
    <p:extLst>
      <p:ext uri="{BB962C8B-B14F-4D97-AF65-F5344CB8AC3E}">
        <p14:creationId xmlns:p14="http://schemas.microsoft.com/office/powerpoint/2010/main" val="3000012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Interface Design: Car Screen </a:t>
            </a:r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6665" y="1600200"/>
            <a:ext cx="6844332" cy="4525963"/>
          </a:xfrm>
        </p:spPr>
      </p:pic>
    </p:spTree>
    <p:extLst>
      <p:ext uri="{BB962C8B-B14F-4D97-AF65-F5344CB8AC3E}">
        <p14:creationId xmlns:p14="http://schemas.microsoft.com/office/powerpoint/2010/main" val="1794718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References and Used Tools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DD.pdf: the </a:t>
            </a:r>
            <a:r>
              <a:rPr lang="it-IT" dirty="0" err="1"/>
              <a:t>chapter</a:t>
            </a:r>
            <a:r>
              <a:rPr lang="it-IT" dirty="0"/>
              <a:t> of the complete </a:t>
            </a:r>
            <a:r>
              <a:rPr lang="it-IT" dirty="0" err="1"/>
              <a:t>documentation</a:t>
            </a:r>
            <a:r>
              <a:rPr lang="it-IT" dirty="0"/>
              <a:t> </a:t>
            </a:r>
            <a:r>
              <a:rPr lang="it-IT" dirty="0" err="1"/>
              <a:t>regarding</a:t>
            </a:r>
            <a:r>
              <a:rPr lang="it-IT" dirty="0"/>
              <a:t> </a:t>
            </a:r>
            <a:r>
              <a:rPr lang="it-IT" dirty="0" err="1"/>
              <a:t>architecture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TexWorks</a:t>
            </a:r>
            <a:r>
              <a:rPr lang="en-US" dirty="0"/>
              <a:t> (www.tug.org/texworks/): framework for </a:t>
            </a:r>
            <a:r>
              <a:rPr lang="en-US" dirty="0" err="1"/>
              <a:t>LaTex</a:t>
            </a:r>
            <a:r>
              <a:rPr lang="en-US" dirty="0"/>
              <a:t> text format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Signavio</a:t>
            </a:r>
            <a:r>
              <a:rPr lang="en-US" dirty="0"/>
              <a:t> (www.signavio.com): online framework for modeling class </a:t>
            </a:r>
            <a:r>
              <a:rPr lang="en-US" dirty="0" err="1"/>
              <a:t>dia</a:t>
            </a:r>
            <a:r>
              <a:rPr lang="it-IT" dirty="0" err="1"/>
              <a:t>grams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Astah</a:t>
            </a:r>
            <a:r>
              <a:rPr lang="it-IT" dirty="0"/>
              <a:t> Professional 7.1.0 (www.astah.net): </a:t>
            </a:r>
            <a:r>
              <a:rPr lang="it-IT" dirty="0" err="1"/>
              <a:t>tool</a:t>
            </a:r>
            <a:r>
              <a:rPr lang="it-IT" dirty="0"/>
              <a:t> for </a:t>
            </a:r>
            <a:r>
              <a:rPr lang="it-IT" dirty="0" err="1"/>
              <a:t>modeling</a:t>
            </a:r>
            <a:r>
              <a:rPr lang="it-IT" dirty="0"/>
              <a:t> component, </a:t>
            </a:r>
            <a:r>
              <a:rPr lang="it-IT" dirty="0" err="1"/>
              <a:t>deployment</a:t>
            </a:r>
            <a:r>
              <a:rPr lang="it-IT" dirty="0"/>
              <a:t> </a:t>
            </a:r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Draw.io</a:t>
            </a:r>
            <a:r>
              <a:rPr lang="it-IT" dirty="0"/>
              <a:t> (www.draw.io): online </a:t>
            </a:r>
            <a:r>
              <a:rPr lang="it-IT" dirty="0" err="1"/>
              <a:t>tool</a:t>
            </a:r>
            <a:r>
              <a:rPr lang="it-IT" dirty="0"/>
              <a:t> for </a:t>
            </a:r>
            <a:r>
              <a:rPr lang="it-IT" dirty="0" err="1"/>
              <a:t>modeling</a:t>
            </a:r>
            <a:r>
              <a:rPr lang="it-IT" dirty="0"/>
              <a:t> ER </a:t>
            </a:r>
            <a:r>
              <a:rPr lang="it-IT" dirty="0" err="1"/>
              <a:t>diagrams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8081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200000"/>
              </a:lnSpc>
            </a:pPr>
            <a:endParaRPr lang="it-IT" dirty="0"/>
          </a:p>
          <a:p>
            <a:pPr algn="ctr">
              <a:lnSpc>
                <a:spcPct val="200000"/>
              </a:lnSpc>
            </a:pPr>
            <a:endParaRPr lang="it-IT" dirty="0"/>
          </a:p>
          <a:p>
            <a:pPr algn="ctr"/>
            <a:endParaRPr lang="it-IT" dirty="0"/>
          </a:p>
          <a:p>
            <a:pPr algn="ctr">
              <a:lnSpc>
                <a:spcPct val="150000"/>
              </a:lnSpc>
            </a:pPr>
            <a:r>
              <a:rPr lang="it-IT" dirty="0"/>
              <a:t>A </a:t>
            </a:r>
            <a:r>
              <a:rPr lang="it-IT" dirty="0" err="1"/>
              <a:t>thanks</a:t>
            </a:r>
            <a:r>
              <a:rPr lang="it-IT" dirty="0"/>
              <a:t> to </a:t>
            </a:r>
            <a:r>
              <a:rPr lang="it-IT" dirty="0" err="1"/>
              <a:t>all</a:t>
            </a:r>
            <a:r>
              <a:rPr lang="it-IT" dirty="0"/>
              <a:t> of </a:t>
            </a:r>
            <a:r>
              <a:rPr lang="it-IT" dirty="0" err="1"/>
              <a:t>you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66964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Architecture Overview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668" y="1198418"/>
            <a:ext cx="6216495" cy="4927243"/>
          </a:xfrm>
        </p:spPr>
      </p:pic>
    </p:spTree>
    <p:extLst>
      <p:ext uri="{BB962C8B-B14F-4D97-AF65-F5344CB8AC3E}">
        <p14:creationId xmlns:p14="http://schemas.microsoft.com/office/powerpoint/2010/main" val="351831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PowerEnJoy Mobile </a:t>
            </a:r>
            <a:r>
              <a:rPr lang="it-IT" dirty="0" err="1"/>
              <a:t>App</a:t>
            </a:r>
            <a:endParaRPr lang="it-IT" dirty="0"/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Web Browser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Car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Special Parking Area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Operator Application</a:t>
            </a:r>
          </a:p>
        </p:txBody>
      </p:sp>
    </p:spTree>
    <p:extLst>
      <p:ext uri="{BB962C8B-B14F-4D97-AF65-F5344CB8AC3E}">
        <p14:creationId xmlns:p14="http://schemas.microsoft.com/office/powerpoint/2010/main" val="274889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Proxy Server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Web Server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Application Server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Database Server</a:t>
            </a:r>
          </a:p>
        </p:txBody>
      </p:sp>
    </p:spTree>
    <p:extLst>
      <p:ext uri="{BB962C8B-B14F-4D97-AF65-F5344CB8AC3E}">
        <p14:creationId xmlns:p14="http://schemas.microsoft.com/office/powerpoint/2010/main" val="300660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Architecture Patterns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b="1" dirty="0"/>
              <a:t>Client</a:t>
            </a:r>
            <a:r>
              <a:rPr lang="it-IT" b="1" dirty="0"/>
              <a:t>/</a:t>
            </a:r>
            <a:r>
              <a:rPr lang="en-US" b="1" dirty="0"/>
              <a:t>Server</a:t>
            </a:r>
            <a:r>
              <a:rPr lang="it-IT" dirty="0"/>
              <a:t>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Robustness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Reliability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Security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Performance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Scalability (horizontal)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Recovery from disasters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Maintainability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Portability (due </a:t>
            </a:r>
            <a:r>
              <a:rPr lang="en-US"/>
              <a:t>to Java)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452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Architecture Patterns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b="1" dirty="0"/>
              <a:t>Publisher/Subscriber</a:t>
            </a:r>
            <a:endParaRPr lang="it-IT" dirty="0"/>
          </a:p>
          <a:p>
            <a:pPr lvl="1">
              <a:lnSpc>
                <a:spcPct val="120000"/>
              </a:lnSpc>
            </a:pPr>
            <a:r>
              <a:rPr lang="it-IT" dirty="0"/>
              <a:t>Broadcast </a:t>
            </a:r>
            <a:r>
              <a:rPr lang="it-IT" dirty="0" err="1"/>
              <a:t>dispatch</a:t>
            </a:r>
            <a:r>
              <a:rPr lang="it-IT" dirty="0"/>
              <a:t> of </a:t>
            </a:r>
            <a:r>
              <a:rPr lang="it-IT" dirty="0" err="1"/>
              <a:t>notifications</a:t>
            </a:r>
            <a:r>
              <a:rPr lang="it-IT" dirty="0"/>
              <a:t> to </a:t>
            </a:r>
            <a:r>
              <a:rPr lang="it-IT" dirty="0" err="1"/>
              <a:t>operators</a:t>
            </a:r>
            <a:endParaRPr lang="it-IT" dirty="0"/>
          </a:p>
          <a:p>
            <a:pPr lvl="1">
              <a:lnSpc>
                <a:spcPct val="120000"/>
              </a:lnSpc>
            </a:pPr>
            <a:r>
              <a:rPr lang="it-IT" dirty="0"/>
              <a:t>Notification </a:t>
            </a:r>
            <a:r>
              <a:rPr lang="it-IT" dirty="0" err="1"/>
              <a:t>dispatcher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publisher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it-IT" dirty="0" err="1"/>
              <a:t>Operators</a:t>
            </a:r>
            <a:r>
              <a:rPr lang="it-IT" dirty="0"/>
              <a:t> </a:t>
            </a:r>
            <a:r>
              <a:rPr lang="it-IT" dirty="0" err="1"/>
              <a:t>subscribed</a:t>
            </a:r>
            <a:r>
              <a:rPr lang="it-IT" dirty="0"/>
              <a:t> to the </a:t>
            </a:r>
            <a:r>
              <a:rPr lang="it-IT" dirty="0" err="1"/>
              <a:t>publisher</a:t>
            </a:r>
            <a:r>
              <a:rPr lang="it-IT" dirty="0"/>
              <a:t> </a:t>
            </a:r>
            <a:r>
              <a:rPr lang="it-IT" dirty="0" err="1"/>
              <a:t>through</a:t>
            </a:r>
            <a:r>
              <a:rPr lang="en-US" dirty="0"/>
              <a:t> the login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7120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High Level Component 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75354"/>
            <a:ext cx="9144000" cy="4674818"/>
          </a:xfrm>
        </p:spPr>
      </p:pic>
    </p:spTree>
    <p:extLst>
      <p:ext uri="{BB962C8B-B14F-4D97-AF65-F5344CB8AC3E}">
        <p14:creationId xmlns:p14="http://schemas.microsoft.com/office/powerpoint/2010/main" val="2754560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Deployment View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181" y="2148681"/>
            <a:ext cx="5829300" cy="3429000"/>
          </a:xfrm>
        </p:spPr>
      </p:pic>
    </p:spTree>
    <p:extLst>
      <p:ext uri="{BB962C8B-B14F-4D97-AF65-F5344CB8AC3E}">
        <p14:creationId xmlns:p14="http://schemas.microsoft.com/office/powerpoint/2010/main" val="2979994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Deployment </a:t>
            </a:r>
            <a:r>
              <a:rPr lang="it-IT" dirty="0" err="1"/>
              <a:t>View</a:t>
            </a:r>
            <a:r>
              <a:rPr lang="it-IT" dirty="0"/>
              <a:t> – Application end to end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030" y="1309254"/>
            <a:ext cx="8232024" cy="4820912"/>
          </a:xfrm>
        </p:spPr>
      </p:pic>
      <p:sp>
        <p:nvSpPr>
          <p:cNvPr id="7" name="TextBox 6"/>
          <p:cNvSpPr txBox="1"/>
          <p:nvPr/>
        </p:nvSpPr>
        <p:spPr>
          <a:xfrm>
            <a:off x="1357013" y="2978727"/>
            <a:ext cx="223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.</a:t>
            </a:r>
          </a:p>
          <a:p>
            <a:r>
              <a:rPr lang="en-US" sz="1200" dirty="0"/>
              <a:t>.</a:t>
            </a:r>
          </a:p>
          <a:p>
            <a:r>
              <a:rPr lang="en-US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625530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863</TotalTime>
  <Words>271</Words>
  <Application>Microsoft Office PowerPoint</Application>
  <PresentationFormat>On-screen Show (4:3)</PresentationFormat>
  <Paragraphs>61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Courier New</vt:lpstr>
      <vt:lpstr>Wingdings</vt:lpstr>
      <vt:lpstr>POLI</vt:lpstr>
      <vt:lpstr>Titolo presentazione sottotitolo</vt:lpstr>
      <vt:lpstr> Architecture Overview</vt:lpstr>
      <vt:lpstr> Clients</vt:lpstr>
      <vt:lpstr> Servers</vt:lpstr>
      <vt:lpstr> Architecture Patterns (1)</vt:lpstr>
      <vt:lpstr> Architecture Patterns (2)</vt:lpstr>
      <vt:lpstr> High Level Component View</vt:lpstr>
      <vt:lpstr> Deployment View</vt:lpstr>
      <vt:lpstr> Deployment View – Application end to end</vt:lpstr>
      <vt:lpstr> Money Saving Option Algorithm</vt:lpstr>
      <vt:lpstr> Interface Design: User App</vt:lpstr>
      <vt:lpstr> Interface Design: Operator Application</vt:lpstr>
      <vt:lpstr> Interface Design: Car Screen </vt:lpstr>
      <vt:lpstr> References and Used Tools</vt:lpstr>
      <vt:lpstr>PowerPoint Presentation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Giuseppe Mascellaro</cp:lastModifiedBy>
  <cp:revision>118</cp:revision>
  <dcterms:created xsi:type="dcterms:W3CDTF">2015-05-26T12:27:57Z</dcterms:created>
  <dcterms:modified xsi:type="dcterms:W3CDTF">2016-12-14T22:31:36Z</dcterms:modified>
</cp:coreProperties>
</file>